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2C98-E00E-9849-83FA-BD8827CD8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Amazon bd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4A488-D4AB-DA4D-9D16-6A553091D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D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85565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F811-582F-9942-B0EF-D279C32E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84244"/>
            <a:ext cx="7729728" cy="1188720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BD" dirty="0"/>
              <a:t>egister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1BF58-40FB-AD4F-98D8-C15158268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11" y="2153412"/>
            <a:ext cx="9903416" cy="4704588"/>
          </a:xfrm>
        </p:spPr>
      </p:pic>
    </p:spTree>
    <p:extLst>
      <p:ext uri="{BB962C8B-B14F-4D97-AF65-F5344CB8AC3E}">
        <p14:creationId xmlns:p14="http://schemas.microsoft.com/office/powerpoint/2010/main" val="99873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599E-6372-7542-B191-3EB9E320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3" y="884792"/>
            <a:ext cx="8706153" cy="5365087"/>
          </a:xfrm>
        </p:spPr>
        <p:txBody>
          <a:bodyPr>
            <a:normAutofit/>
          </a:bodyPr>
          <a:lstStyle/>
          <a:p>
            <a:r>
              <a:rPr lang="en-BD" sz="8800" dirty="0">
                <a:solidFill>
                  <a:schemeClr val="bg1"/>
                </a:solidFill>
                <a:highlight>
                  <a:srgbClr val="000080"/>
                </a:highlight>
              </a:rPr>
              <a:t>Thank</a:t>
            </a:r>
            <a:r>
              <a:rPr lang="en-BD" sz="8800" dirty="0">
                <a:highlight>
                  <a:srgbClr val="000080"/>
                </a:highlight>
              </a:rPr>
              <a:t> </a:t>
            </a:r>
            <a:r>
              <a:rPr lang="en-BD" sz="8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3129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FF5F-4F09-6B4A-8923-FAE4241C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Team member’s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7A85-C445-E848-A3E3-9404FE5F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1188721"/>
          </a:xfrm>
        </p:spPr>
        <p:txBody>
          <a:bodyPr/>
          <a:lstStyle/>
          <a:p>
            <a:r>
              <a:rPr lang="en-BD" dirty="0"/>
              <a:t>MD.Tanvir Ahamed. ID:221-15-5864</a:t>
            </a:r>
          </a:p>
          <a:p>
            <a:r>
              <a:rPr lang="en-BD" dirty="0"/>
              <a:t>MD.Anisour Rahaman. ID:221-15-5636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56052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954-EC3D-6E44-8697-9D6D3C8F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CF99-EE37-8D44-A554-D8C67B08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__onest_4265cb"/>
              </a:rPr>
              <a:t>1. Schedule your delivery</a:t>
            </a:r>
          </a:p>
          <a:p>
            <a:r>
              <a:rPr lang="en-GB" b="0" i="0" dirty="0">
                <a:effectLst/>
                <a:latin typeface="__onest_4265cb"/>
              </a:rPr>
              <a:t>2. Get a refund when packages are late.</a:t>
            </a:r>
          </a:p>
          <a:p>
            <a:r>
              <a:rPr lang="en-GB" b="0" i="0" dirty="0">
                <a:effectLst/>
                <a:latin typeface="__onest_4265cb"/>
              </a:rPr>
              <a:t>3. Get discounts by subscribing.</a:t>
            </a:r>
          </a:p>
          <a:p>
            <a:r>
              <a:rPr lang="en-GB" b="0" i="0" dirty="0">
                <a:effectLst/>
                <a:latin typeface="__onest_4265cb"/>
              </a:rPr>
              <a:t>4. Digital dash buttons</a:t>
            </a:r>
          </a:p>
          <a:p>
            <a:r>
              <a:rPr lang="en-GB" b="0" i="0" dirty="0">
                <a:effectLst/>
                <a:latin typeface="__onest_4265cb"/>
              </a:rPr>
              <a:t>7. Donate to charity</a:t>
            </a:r>
          </a:p>
          <a:p>
            <a:r>
              <a:rPr lang="en-BD" dirty="0"/>
              <a:t>8. online Payment</a:t>
            </a:r>
          </a:p>
          <a:p>
            <a:r>
              <a:rPr lang="en-BD" dirty="0"/>
              <a:t>9. Total 12 page fore product</a:t>
            </a:r>
          </a:p>
          <a:p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02756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AD34-0CF2-5C4A-9532-EE5073A1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System</a:t>
            </a:r>
            <a:br>
              <a:rPr lang="en-GB" dirty="0"/>
            </a:b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5C1-E5F9-4141-9222-E20AE29E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Our System is an e-commerce website from where people can buy online.</a:t>
            </a:r>
          </a:p>
          <a:p>
            <a:endParaRPr lang="en-GB" sz="2000" dirty="0"/>
          </a:p>
          <a:p>
            <a:r>
              <a:rPr lang="en-GB" sz="2000" dirty="0"/>
              <a:t>► Admin monitors the activity of the users and checks the transactions.</a:t>
            </a:r>
            <a:endParaRPr lang="en-BD" sz="2000" dirty="0"/>
          </a:p>
        </p:txBody>
      </p:sp>
    </p:spTree>
    <p:extLst>
      <p:ext uri="{BB962C8B-B14F-4D97-AF65-F5344CB8AC3E}">
        <p14:creationId xmlns:p14="http://schemas.microsoft.com/office/powerpoint/2010/main" val="11390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8EF2-8D08-D541-BF41-BFC13617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The process of 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CB33-6C2B-BD43-BAFE-A663A9E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AE88C-E5C8-AC4F-B342-D365D82A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262753"/>
            <a:ext cx="8928100" cy="45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0056-172A-9B4A-9064-D53A11A7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3D1C-AC88-ED46-AE61-A7FDBEA8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629" y="2638044"/>
            <a:ext cx="8700235" cy="42199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Menu</a:t>
            </a:r>
          </a:p>
          <a:p>
            <a:r>
              <a:rPr lang="en-GB" dirty="0"/>
              <a:t>* </a:t>
            </a:r>
            <a:r>
              <a:rPr lang="en-GB" dirty="0" err="1"/>
              <a:t>Catalog</a:t>
            </a:r>
            <a:r>
              <a:rPr lang="en-GB" dirty="0"/>
              <a:t> Browsing</a:t>
            </a:r>
          </a:p>
          <a:p>
            <a:r>
              <a:rPr lang="en-GB" dirty="0"/>
              <a:t>Category List</a:t>
            </a:r>
          </a:p>
          <a:p>
            <a:r>
              <a:rPr lang="en-GB" dirty="0"/>
              <a:t>Product List</a:t>
            </a:r>
          </a:p>
          <a:p>
            <a:r>
              <a:rPr lang="en-GB" dirty="0"/>
              <a:t>* </a:t>
            </a:r>
            <a:r>
              <a:rPr lang="en-GB" dirty="0" err="1"/>
              <a:t>Catalog</a:t>
            </a:r>
            <a:r>
              <a:rPr lang="en-GB" dirty="0"/>
              <a:t> Management</a:t>
            </a:r>
          </a:p>
          <a:p>
            <a:r>
              <a:rPr lang="en-GB" dirty="0"/>
              <a:t>* Product Browsing</a:t>
            </a:r>
          </a:p>
          <a:p>
            <a:r>
              <a:rPr lang="en-GB" dirty="0"/>
              <a:t>Product Reviews</a:t>
            </a:r>
          </a:p>
          <a:p>
            <a:r>
              <a:rPr lang="en-GB" dirty="0"/>
              <a:t>Related Products</a:t>
            </a:r>
          </a:p>
          <a:p>
            <a:r>
              <a:rPr lang="en-GB" dirty="0"/>
              <a:t>* Shopping Cart</a:t>
            </a:r>
          </a:p>
          <a:p>
            <a:r>
              <a:rPr lang="en-GB" dirty="0"/>
              <a:t>❖ Checkout</a:t>
            </a:r>
          </a:p>
          <a:p>
            <a:r>
              <a:rPr lang="en-GB" dirty="0"/>
              <a:t>* Auto generated bill</a:t>
            </a:r>
          </a:p>
          <a:p>
            <a:r>
              <a:rPr lang="en-GB" dirty="0"/>
              <a:t>* 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153161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33F9-F09A-E24B-86B0-1411D0D6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E9866-898F-5147-A288-B4A57E3C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070" y="2278251"/>
            <a:ext cx="9031532" cy="4475135"/>
          </a:xfrm>
        </p:spPr>
      </p:pic>
    </p:spTree>
    <p:extLst>
      <p:ext uri="{BB962C8B-B14F-4D97-AF65-F5344CB8AC3E}">
        <p14:creationId xmlns:p14="http://schemas.microsoft.com/office/powerpoint/2010/main" val="4184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079D-3F4F-5E43-9F03-EAEC1CB2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Tab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F7631-D57A-7248-BD02-89F91C61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80" y="2217313"/>
            <a:ext cx="9222974" cy="4640687"/>
          </a:xfrm>
        </p:spPr>
      </p:pic>
    </p:spTree>
    <p:extLst>
      <p:ext uri="{BB962C8B-B14F-4D97-AF65-F5344CB8AC3E}">
        <p14:creationId xmlns:p14="http://schemas.microsoft.com/office/powerpoint/2010/main" val="383188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0D93-A005-9442-BF6F-08737153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BD" dirty="0"/>
              <a:t>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1BA51-953B-F842-85FF-18DDBAD25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70" y="2191903"/>
            <a:ext cx="8586060" cy="4666097"/>
          </a:xfrm>
        </p:spPr>
      </p:pic>
    </p:spTree>
    <p:extLst>
      <p:ext uri="{BB962C8B-B14F-4D97-AF65-F5344CB8AC3E}">
        <p14:creationId xmlns:p14="http://schemas.microsoft.com/office/powerpoint/2010/main" val="6224257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</TotalTime>
  <Words>140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__onest_4265cb</vt:lpstr>
      <vt:lpstr>Arial</vt:lpstr>
      <vt:lpstr>Gill Sans MT</vt:lpstr>
      <vt:lpstr>Parcel</vt:lpstr>
      <vt:lpstr>Amazon bd</vt:lpstr>
      <vt:lpstr>Team member’s</vt:lpstr>
      <vt:lpstr>Feature</vt:lpstr>
      <vt:lpstr>Our System </vt:lpstr>
      <vt:lpstr>The process of e-commerce</vt:lpstr>
      <vt:lpstr>PowerPoint Presentation</vt:lpstr>
      <vt:lpstr>Home Page</vt:lpstr>
      <vt:lpstr>Tab 1</vt:lpstr>
      <vt:lpstr>Login page</vt:lpstr>
      <vt:lpstr>Register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bd</dc:title>
  <dc:creator>Tanvir ahamed</dc:creator>
  <cp:lastModifiedBy>Tanvir ahamed</cp:lastModifiedBy>
  <cp:revision>3</cp:revision>
  <dcterms:created xsi:type="dcterms:W3CDTF">2023-11-20T19:24:44Z</dcterms:created>
  <dcterms:modified xsi:type="dcterms:W3CDTF">2023-11-20T19:54:30Z</dcterms:modified>
</cp:coreProperties>
</file>